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70" r:id="rId17"/>
    <p:sldId id="269" r:id="rId18"/>
    <p:sldId id="272" r:id="rId19"/>
    <p:sldId id="271" r:id="rId20"/>
    <p:sldId id="274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41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3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3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9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6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4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67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1362-1DAD-4F1C-A5B7-E1B48171D817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B1973-2C1A-4B1E-AC44-4F4F99E82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0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Step 1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792088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Make a character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2.gstatic.com/images?q=tbn:ANd9GcTkcY3P6zIu-VD_BqFbuu3XP5UIxO3oZY1PotXcQTdQKVAENDQ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7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267744" y="5589240"/>
            <a:ext cx="2376264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67744" y="2348880"/>
            <a:ext cx="1008112" cy="1728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15716" y="53320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8389" y="37846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8687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0"/>
            <a:ext cx="9125922" cy="68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30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Step 6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1296144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Make a new character</a:t>
            </a:r>
            <a:endParaRPr lang="en-GB" sz="44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27784" y="2960948"/>
            <a:ext cx="3888432" cy="3708412"/>
            <a:chOff x="2627784" y="2960948"/>
            <a:chExt cx="3888432" cy="3708412"/>
          </a:xfrm>
        </p:grpSpPr>
        <p:pic>
          <p:nvPicPr>
            <p:cNvPr id="6" name="Picture 2" descr="https://encrypted-tbn2.gstatic.com/images?q=tbn:ANd9GcTkcY3P6zIu-VD_BqFbuu3XP5UIxO3oZY1PotXcQTdQKVAENDQ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960948"/>
              <a:ext cx="3888432" cy="2916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http://www.featurepics.com/FI/Thumb/20080113/Golden-Target-57380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85" b="96923" l="6154" r="96154">
                          <a14:foregroundMark x1="50769" y1="93846" x2="50769" y2="93846"/>
                          <a14:foregroundMark x1="50769" y1="93077" x2="50769" y2="96923"/>
                          <a14:backgroundMark x1="36923" y1="44615" x2="42308" y2="41538"/>
                          <a14:backgroundMark x1="56923" y1="34615" x2="59231" y2="40000"/>
                          <a14:backgroundMark x1="56923" y1="64615" x2="63077" y2="62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212976"/>
              <a:ext cx="3456384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657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5481" r="19548" b="2963"/>
          <a:stretch>
            <a:fillRect/>
          </a:stretch>
        </p:blipFill>
        <p:spPr bwMode="auto">
          <a:xfrm>
            <a:off x="0" y="-1"/>
            <a:ext cx="9144000" cy="69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1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95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Step 7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1296144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Shooting the parrots</a:t>
            </a:r>
            <a:endParaRPr lang="en-GB" sz="44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27784" y="2960948"/>
            <a:ext cx="3888432" cy="3708412"/>
            <a:chOff x="2627784" y="2960948"/>
            <a:chExt cx="3888432" cy="3708412"/>
          </a:xfrm>
        </p:grpSpPr>
        <p:pic>
          <p:nvPicPr>
            <p:cNvPr id="6" name="Picture 2" descr="https://encrypted-tbn2.gstatic.com/images?q=tbn:ANd9GcTkcY3P6zIu-VD_BqFbuu3XP5UIxO3oZY1PotXcQTdQKVAENDQ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960948"/>
              <a:ext cx="3888432" cy="2916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featurepics.com/FI/Thumb/20080113/Golden-Target-57380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85" b="96923" l="6154" r="96154">
                          <a14:foregroundMark x1="50769" y1="93846" x2="50769" y2="93846"/>
                          <a14:foregroundMark x1="50769" y1="93077" x2="50769" y2="96923"/>
                          <a14:backgroundMark x1="36923" y1="44615" x2="42308" y2="41538"/>
                          <a14:backgroundMark x1="56923" y1="34615" x2="59231" y2="40000"/>
                          <a14:backgroundMark x1="56923" y1="64615" x2="63077" y2="62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212976"/>
              <a:ext cx="3456384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96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5481" r="19548" b="2963"/>
          <a:stretch>
            <a:fillRect/>
          </a:stretch>
        </p:blipFill>
        <p:spPr bwMode="auto">
          <a:xfrm>
            <a:off x="0" y="-1"/>
            <a:ext cx="9144000" cy="68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Step 8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1296144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Moving the target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featurepics.com/FI/Thumb/20080113/Golden-Target-5738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5" b="96923" l="6154" r="96154">
                        <a14:foregroundMark x1="50769" y1="93846" x2="50769" y2="93846"/>
                        <a14:foregroundMark x1="50769" y1="93077" x2="50769" y2="96923"/>
                        <a14:backgroundMark x1="36923" y1="44615" x2="42308" y2="41538"/>
                        <a14:backgroundMark x1="56923" y1="34615" x2="59231" y2="40000"/>
                        <a14:backgroundMark x1="56923" y1="64615" x2="63077" y2="6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5481" r="19548" b="3796"/>
          <a:stretch>
            <a:fillRect/>
          </a:stretch>
        </p:blipFill>
        <p:spPr bwMode="auto">
          <a:xfrm>
            <a:off x="0" y="0"/>
            <a:ext cx="9144000" cy="683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5481" r="19548" b="2963"/>
          <a:stretch>
            <a:fillRect/>
          </a:stretch>
        </p:blipFill>
        <p:spPr bwMode="auto">
          <a:xfrm>
            <a:off x="233772" y="-43499"/>
            <a:ext cx="8676456" cy="690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876256" y="2924944"/>
            <a:ext cx="360040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32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Step 9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1296144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Make parrots appear again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featurepics.com/FI/Thumb/20080113/Golden-Target-5738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5" b="96923" l="6154" r="96154">
                        <a14:foregroundMark x1="50769" y1="93846" x2="50769" y2="93846"/>
                        <a14:foregroundMark x1="50769" y1="93077" x2="50769" y2="96923"/>
                        <a14:backgroundMark x1="36923" y1="44615" x2="42308" y2="41538"/>
                        <a14:backgroundMark x1="56923" y1="34615" x2="59231" y2="40000"/>
                        <a14:backgroundMark x1="56923" y1="64615" x2="63077" y2="6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2"/>
          <a:stretch/>
        </p:blipFill>
        <p:spPr bwMode="auto">
          <a:xfrm>
            <a:off x="-103420" y="-1"/>
            <a:ext cx="9268589" cy="693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267744" y="5157192"/>
            <a:ext cx="288032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http://www.stmaryswalton.org.uk/wp-content/uploads/2014/06/Congratul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EXTENSION</a:t>
            </a:r>
            <a:endParaRPr lang="en-GB" sz="6600" b="1" dirty="0"/>
          </a:p>
        </p:txBody>
      </p:sp>
      <p:pic>
        <p:nvPicPr>
          <p:cNvPr id="22530" name="Picture 2" descr="https://encrypted-tbn0.gstatic.com/images?q=tbn:ANd9GcQwe_6V5LMcGqEn-Gfp1TWaXJFMhLCoAgcfxduNmuIoYqhWa3Jd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736304" cy="212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231481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Add a scoreboard</a:t>
            </a:r>
            <a:endParaRPr lang="en-GB" sz="3600" dirty="0"/>
          </a:p>
        </p:txBody>
      </p:sp>
      <p:pic>
        <p:nvPicPr>
          <p:cNvPr id="22532" name="Picture 4" descr="http://lh3.ggpht.com/-RnbII_Y5f60/UblurdgE6QI/AAAAAAAACZs/Vn34AdEY--0/Navigation-keys_thumb%25255B3%25255D.pn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2" y="4437112"/>
            <a:ext cx="30861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4903747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Make the target move using the keyboard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571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Step 2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792088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Make the character move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2.gstatic.com/images?q=tbn:ANd9GcTkcY3P6zIu-VD_BqFbuu3XP5UIxO3oZY1PotXcQTdQKVAENDQ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0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5481" r="19548" b="2963"/>
          <a:stretch>
            <a:fillRect/>
          </a:stretch>
        </p:blipFill>
        <p:spPr bwMode="auto">
          <a:xfrm>
            <a:off x="0" y="0"/>
            <a:ext cx="9144000" cy="68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02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Step 3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1296144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Make the character move in lots of ways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2.gstatic.com/images?q=tbn:ANd9GcTkcY3P6zIu-VD_BqFbuu3XP5UIxO3oZY1PotXcQTdQKVAENDQ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5481" r="19548" b="3796"/>
          <a:stretch>
            <a:fillRect/>
          </a:stretch>
        </p:blipFill>
        <p:spPr bwMode="auto">
          <a:xfrm>
            <a:off x="0" y="-1"/>
            <a:ext cx="9144000" cy="68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563888" y="1340768"/>
            <a:ext cx="504056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563888" y="2636912"/>
            <a:ext cx="504056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3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Step 4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1296144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Make lots of characters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2.gstatic.com/images?q=tbn:ANd9GcTkcY3P6zIu-VD_BqFbuu3XP5UIxO3oZY1PotXcQTdQKVAENDQ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02886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2.gstatic.com/images?q=tbn:ANd9GcTkcY3P6zIu-VD_BqFbuu3XP5UIxO3oZY1PotXcQTdQKVAENDQ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18493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TkcY3P6zIu-VD_BqFbuu3XP5UIxO3oZY1PotXcQTdQKVAENDQ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TkcY3P6zIu-VD_BqFbuu3XP5UIxO3oZY1PotXcQTdQKVAENDQ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1417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5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"/>
          <a:stretch/>
        </p:blipFill>
        <p:spPr bwMode="auto">
          <a:xfrm>
            <a:off x="-82572" y="0"/>
            <a:ext cx="9222233" cy="69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372200" y="1628800"/>
            <a:ext cx="432048" cy="15841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5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Step 5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1296144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Make a background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th01.deviantart.net/fs22/PRE/f/2008/019/4/a/4a0962e60dd377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4" y="3272052"/>
            <a:ext cx="4061046" cy="30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allalay.com/wp-content/uploads/2014/08/Cartoon-Backgroun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0167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8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67</Words>
  <Application>Microsoft Office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Step 1</vt:lpstr>
      <vt:lpstr>PowerPoint Presentation</vt:lpstr>
      <vt:lpstr>Step 2</vt:lpstr>
      <vt:lpstr>PowerPoint Presentation</vt:lpstr>
      <vt:lpstr>Step 3</vt:lpstr>
      <vt:lpstr>PowerPoint Presentation</vt:lpstr>
      <vt:lpstr>Step 4</vt:lpstr>
      <vt:lpstr>PowerPoint Presentation</vt:lpstr>
      <vt:lpstr>Step 5</vt:lpstr>
      <vt:lpstr>PowerPoint Presentation</vt:lpstr>
      <vt:lpstr>PowerPoint Presentation</vt:lpstr>
      <vt:lpstr>Step 6</vt:lpstr>
      <vt:lpstr>PowerPoint Presentation</vt:lpstr>
      <vt:lpstr>PowerPoint Presentation</vt:lpstr>
      <vt:lpstr>PowerPoint Presentation</vt:lpstr>
      <vt:lpstr>Step 7</vt:lpstr>
      <vt:lpstr>PowerPoint Presentation</vt:lpstr>
      <vt:lpstr>Step 8</vt:lpstr>
      <vt:lpstr>PowerPoint Presentation</vt:lpstr>
      <vt:lpstr>Step 9</vt:lpstr>
      <vt:lpstr>PowerPoint Presentation</vt:lpstr>
      <vt:lpstr>PowerPoint Presentation</vt:lpstr>
      <vt:lpstr>EXTENSION</vt:lpstr>
    </vt:vector>
  </TitlesOfParts>
  <Company>HWS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</dc:title>
  <dc:creator>Bonnie Fleming</dc:creator>
  <cp:lastModifiedBy>Joseph Leneghan</cp:lastModifiedBy>
  <cp:revision>8</cp:revision>
  <dcterms:created xsi:type="dcterms:W3CDTF">2014-12-03T12:49:41Z</dcterms:created>
  <dcterms:modified xsi:type="dcterms:W3CDTF">2016-11-17T12:26:31Z</dcterms:modified>
</cp:coreProperties>
</file>